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58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0254A-03A3-7C57-83F3-255130D8E7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27F865-E1CC-4AF5-48C6-F21A869D60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4A918C-1A51-4654-7FF7-329E63804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3B3E6-FE26-466B-806F-CFCF45D6759C}" type="datetimeFigureOut">
              <a:rPr lang="en-GB" smtClean="0"/>
              <a:t>19/09/2025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EE7A29-5204-4D8A-B819-F2D62A617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9E975-762B-AF70-3F68-645A8CBB6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B13CF-2DFD-4C26-8EA4-3F90015C93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11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79D55-5017-25F0-06A3-6CB9D0ECC0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6024AD-249D-7649-0521-F7B43EB6AE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8E1BAD-A9F5-9632-CC86-E3088D53C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3B3E6-FE26-466B-806F-CFCF45D6759C}" type="datetimeFigureOut">
              <a:rPr lang="en-GB" smtClean="0"/>
              <a:t>19/09/2025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DB8A60-2B72-8896-B690-96208FC90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C74E90-31A6-B494-0CDE-0DD82D6EE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B13CF-2DFD-4C26-8EA4-3F90015C93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145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04060A6-B412-9E45-CFDA-56BD9EFAEF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16478F-0D0A-A3EB-037D-CFC09AE85D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C9FE56-68F0-BE90-495F-BB7F208EE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3B3E6-FE26-466B-806F-CFCF45D6759C}" type="datetimeFigureOut">
              <a:rPr lang="en-GB" smtClean="0"/>
              <a:t>19/09/2025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4B71D3-3F2E-74C0-875F-CCE6CAF08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1960C9-DF0F-3891-FFF9-7799274D5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B13CF-2DFD-4C26-8EA4-3F90015C93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1436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F806D0-009F-545A-04C4-F7F94303B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DC6712-6662-F116-C5CD-7FE784B9EC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F0C95-4F3E-C6AC-7255-F815398CA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3B3E6-FE26-466B-806F-CFCF45D6759C}" type="datetimeFigureOut">
              <a:rPr lang="en-GB" smtClean="0"/>
              <a:t>19/09/2025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350EB3-E21E-F8DD-96FE-CB5468EC9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89B368-D33F-9959-30BE-A67074C19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B13CF-2DFD-4C26-8EA4-3F90015C93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5930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106B43-7D49-A4EA-3056-70E444C36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46065B-D4C2-AC27-9187-0C6F5E0F5B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13D087-D757-9A72-1FE8-F1C2F7300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3B3E6-FE26-466B-806F-CFCF45D6759C}" type="datetimeFigureOut">
              <a:rPr lang="en-GB" smtClean="0"/>
              <a:t>19/09/2025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6641CB-9AC3-6D4B-9BA6-FA7D5270A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35B1A4-2B27-3AEF-C6EE-E90AE1E0C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B13CF-2DFD-4C26-8EA4-3F90015C93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49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3A47B-2AFD-17E9-C609-C8551B339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CF2B80-5CCF-AFB6-64F4-4ADDCA9D7E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F238EC-0776-A9F3-6304-D40C692AF7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CE66D6-AAC4-22BE-B58D-3CDA18E98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3B3E6-FE26-466B-806F-CFCF45D6759C}" type="datetimeFigureOut">
              <a:rPr lang="en-GB" smtClean="0"/>
              <a:t>19/09/2025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9B2C78-461F-27E8-EDD8-4F18EC30A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AB0A52-2D73-485F-2DF2-28E7081F7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B13CF-2DFD-4C26-8EA4-3F90015C93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2756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684098-07B2-6CBB-6FD5-F99BE0165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2E4A32-AAD2-2192-0FF6-9FDAC1E4A5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0031FE-5DE5-2279-2D97-89FF80E0C4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52F1FD-0AAF-054B-37A1-272EB0872B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0B30A4-9A49-6EEC-796D-3CC6C58795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B297CE-3378-AAD9-10BB-7C3FE1A77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3B3E6-FE26-466B-806F-CFCF45D6759C}" type="datetimeFigureOut">
              <a:rPr lang="en-GB" smtClean="0"/>
              <a:t>19/09/2025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DA787C-4071-2252-FFCD-0576BF3CB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F55482-0662-1724-C47E-BAE4F1CC4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B13CF-2DFD-4C26-8EA4-3F90015C93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5526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7A58C5-B349-1A2D-119E-962BA92DC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939711-C066-7E56-1EF2-5B43B4D96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3B3E6-FE26-466B-806F-CFCF45D6759C}" type="datetimeFigureOut">
              <a:rPr lang="en-GB" smtClean="0"/>
              <a:t>19/09/2025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4F170F-DBA2-333C-471A-C0F973D11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E4F6B1-E1E7-2413-1C0F-85A876412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B13CF-2DFD-4C26-8EA4-3F90015C93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3549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273230-9F89-1E2F-4F74-3B34F4F5A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3B3E6-FE26-466B-806F-CFCF45D6759C}" type="datetimeFigureOut">
              <a:rPr lang="en-GB" smtClean="0"/>
              <a:t>19/09/2025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DD817A-42E4-6D93-DCEB-AB29E6DA1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2FA33-C394-5B91-5CEB-7471F272E9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B13CF-2DFD-4C26-8EA4-3F90015C93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2773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5A142-A73F-5AFD-30D0-2A03DE8845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9C596-B194-C374-2EBB-0BC831C464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3AF6C3-3474-CC0E-C526-96AFED07FF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5A9581-378C-9D97-2DBA-2C34D5B18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3B3E6-FE26-466B-806F-CFCF45D6759C}" type="datetimeFigureOut">
              <a:rPr lang="en-GB" smtClean="0"/>
              <a:t>19/09/2025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2B9DCA-F9A4-7515-67C8-782A64A42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C99B53-8A03-858B-3123-568CA29B0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B13CF-2DFD-4C26-8EA4-3F90015C93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7586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B91D5-3861-B2AB-1EC8-155B997DA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7AFFD1-20DC-0466-819A-CEB04F66CB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2D1AD3-6C95-57A5-4EA0-B8B19D02AD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ED0718-46B2-A4C1-CE5B-D10C80687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3B3E6-FE26-466B-806F-CFCF45D6759C}" type="datetimeFigureOut">
              <a:rPr lang="en-GB" smtClean="0"/>
              <a:t>19/09/2025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41FAEB-DE0C-21A3-21BC-897868C05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F21CD4-BB47-1C36-89A7-C53A84826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B13CF-2DFD-4C26-8EA4-3F90015C93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6741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06B289B-8D11-1A8D-22C1-497E579E0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B9C877-0D87-87FA-0F39-2CC96D1CC7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B5C47D-F66E-9001-B9A6-B3A038198F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03B3E6-FE26-466B-806F-CFCF45D6759C}" type="datetimeFigureOut">
              <a:rPr lang="en-GB" smtClean="0"/>
              <a:t>19/09/2025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EBD652-3FCC-357D-113E-20A4EC2544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DDC1C9-E1D9-AAEB-2A95-0B51C32CD4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77B13CF-2DFD-4C26-8EA4-3F90015C93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8289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0E809E5-FE9A-5C34-8DCB-C594D8401B6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Aft>
                <a:spcPts val="800"/>
              </a:spcAft>
            </a:pPr>
            <a:r>
              <a:rPr lang="en-GB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RED: 146</a:t>
            </a:r>
          </a:p>
          <a:p>
            <a:pPr>
              <a:spcAft>
                <a:spcPts val="800"/>
              </a:spcAft>
            </a:pPr>
            <a:r>
              <a:rPr lang="en-GB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GREEN: 208</a:t>
            </a:r>
          </a:p>
          <a:p>
            <a:r>
              <a:rPr lang="en-GB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BLUE: 80</a:t>
            </a:r>
            <a:endParaRPr lang="en-GB" dirty="0">
              <a:solidFill>
                <a:srgbClr val="92D050"/>
              </a:solidFill>
            </a:endParaRPr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BFD8B9-082D-66E8-3DE0-E39238A8C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592" y="859455"/>
            <a:ext cx="2549328" cy="2396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7423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Adegunle Ridwan</dc:creator>
  <cp:lastModifiedBy>Adegunle Ridwan</cp:lastModifiedBy>
  <cp:revision>1</cp:revision>
  <dcterms:created xsi:type="dcterms:W3CDTF">2025-09-19T08:48:35Z</dcterms:created>
  <dcterms:modified xsi:type="dcterms:W3CDTF">2025-09-19T08:52:32Z</dcterms:modified>
</cp:coreProperties>
</file>